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9B3"/>
    <a:srgbClr val="BADAA6"/>
    <a:srgbClr val="E8F6F8"/>
    <a:srgbClr val="D9F0F3"/>
    <a:srgbClr val="BEDDAB"/>
    <a:srgbClr val="ACCCEA"/>
    <a:srgbClr val="E3C1BB"/>
    <a:srgbClr val="D6EFF2"/>
    <a:srgbClr val="F5E3EF"/>
    <a:srgbClr val="EDC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56" autoAdjust="0"/>
    <p:restoredTop sz="94434" autoAdjust="0"/>
  </p:normalViewPr>
  <p:slideViewPr>
    <p:cSldViewPr snapToGrid="0">
      <p:cViewPr varScale="1">
        <p:scale>
          <a:sx n="111" d="100"/>
          <a:sy n="111" d="100"/>
        </p:scale>
        <p:origin x="123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9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4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8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4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7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5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1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5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5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0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8A695-B939-449D-A76E-7D1DFCF1572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479E5-EED0-4768-B272-D3D18C20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2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017571-2894-4E6C-E211-CF843F5BBDE4}"/>
              </a:ext>
            </a:extLst>
          </p:cNvPr>
          <p:cNvCxnSpPr>
            <a:cxnSpLocks/>
          </p:cNvCxnSpPr>
          <p:nvPr/>
        </p:nvCxnSpPr>
        <p:spPr>
          <a:xfrm>
            <a:off x="9644726" y="1214290"/>
            <a:ext cx="6840" cy="9627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3FFD696-752E-19C3-DD55-1EEE3F4BED92}"/>
              </a:ext>
            </a:extLst>
          </p:cNvPr>
          <p:cNvCxnSpPr>
            <a:cxnSpLocks/>
          </p:cNvCxnSpPr>
          <p:nvPr/>
        </p:nvCxnSpPr>
        <p:spPr>
          <a:xfrm>
            <a:off x="7876745" y="1598339"/>
            <a:ext cx="242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Elbow Connector 234"/>
          <p:cNvCxnSpPr>
            <a:cxnSpLocks/>
          </p:cNvCxnSpPr>
          <p:nvPr/>
        </p:nvCxnSpPr>
        <p:spPr>
          <a:xfrm flipV="1">
            <a:off x="5400440" y="856900"/>
            <a:ext cx="212760" cy="17518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cxnSpLocks/>
            <a:endCxn id="105" idx="2"/>
          </p:cNvCxnSpPr>
          <p:nvPr/>
        </p:nvCxnSpPr>
        <p:spPr>
          <a:xfrm>
            <a:off x="1154585" y="1214290"/>
            <a:ext cx="25595" cy="49830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cxnSpLocks/>
          </p:cNvCxnSpPr>
          <p:nvPr/>
        </p:nvCxnSpPr>
        <p:spPr>
          <a:xfrm>
            <a:off x="6143510" y="1016768"/>
            <a:ext cx="0" cy="2202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6673821" y="876503"/>
            <a:ext cx="30724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8BF0B4E-ED69-F040-409C-76399315B905}"/>
              </a:ext>
            </a:extLst>
          </p:cNvPr>
          <p:cNvCxnSpPr/>
          <p:nvPr/>
        </p:nvCxnSpPr>
        <p:spPr>
          <a:xfrm>
            <a:off x="3011787" y="3694039"/>
            <a:ext cx="168020" cy="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D048A31-4FBA-B540-C236-8562A0D7D1CC}"/>
              </a:ext>
            </a:extLst>
          </p:cNvPr>
          <p:cNvCxnSpPr>
            <a:cxnSpLocks/>
          </p:cNvCxnSpPr>
          <p:nvPr/>
        </p:nvCxnSpPr>
        <p:spPr>
          <a:xfrm>
            <a:off x="6143509" y="1228327"/>
            <a:ext cx="13182" cy="5374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3006665" y="2589988"/>
            <a:ext cx="168020" cy="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2950317" y="4467909"/>
            <a:ext cx="2351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914785" y="3179009"/>
            <a:ext cx="2351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2386172" y="1237006"/>
            <a:ext cx="5905" cy="39635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cxnSpLocks/>
          </p:cNvCxnSpPr>
          <p:nvPr/>
        </p:nvCxnSpPr>
        <p:spPr>
          <a:xfrm>
            <a:off x="7382410" y="1237006"/>
            <a:ext cx="6840" cy="9627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0825233" y="2123987"/>
            <a:ext cx="0" cy="38601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85763" y="48261"/>
            <a:ext cx="1002047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 dirty="0"/>
              <a:t>Bradley University – Division of Student Affairs Administrative Staff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68872" y="658028"/>
            <a:ext cx="1023422" cy="5035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613200" y="498864"/>
            <a:ext cx="1060621" cy="5161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Nathan Thomas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Vice President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Student Affairs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385632" y="672149"/>
            <a:ext cx="1023422" cy="493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Tina Welsh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Administrative Assistant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Student Affairs</a:t>
            </a:r>
          </a:p>
        </p:txBody>
      </p:sp>
      <p:sp>
        <p:nvSpPr>
          <p:cNvPr id="7" name="Rectangle 6"/>
          <p:cNvSpPr/>
          <p:nvPr/>
        </p:nvSpPr>
        <p:spPr>
          <a:xfrm>
            <a:off x="1861875" y="1315013"/>
            <a:ext cx="1066698" cy="510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868132" y="1272789"/>
            <a:ext cx="1061762" cy="527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Matt </a:t>
            </a:r>
            <a:r>
              <a:rPr lang="en-US" sz="1000" b="1" dirty="0" err="1">
                <a:solidFill>
                  <a:schemeClr val="tx1"/>
                </a:solidFill>
              </a:rPr>
              <a:t>Panich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Executive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Student Involvement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145147" y="4218972"/>
            <a:ext cx="1070790" cy="4988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James Bowen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Campus Recreation and Athletic Facilities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150228" y="1536575"/>
            <a:ext cx="1055867" cy="511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Teresa </a:t>
            </a:r>
            <a:r>
              <a:rPr lang="en-US" sz="1000" b="1" dirty="0" err="1">
                <a:solidFill>
                  <a:prstClr val="black"/>
                </a:solidFill>
              </a:rPr>
              <a:t>Calicotte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Accounts Coordinator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0112" y="3796773"/>
            <a:ext cx="1076049" cy="4859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Scott Estes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Smith Career Center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405406" y="4519695"/>
            <a:ext cx="1037968" cy="520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625412" y="2732485"/>
            <a:ext cx="1096835" cy="4713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Natalie Shane  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Associate Director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Academic Success Center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620978" y="3284163"/>
            <a:ext cx="1092450" cy="4455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Andrew Irwin 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Academic Success Center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6888361" y="1315013"/>
            <a:ext cx="998573" cy="1136865"/>
            <a:chOff x="7816968" y="1945493"/>
            <a:chExt cx="998573" cy="1136865"/>
          </a:xfrm>
        </p:grpSpPr>
        <p:sp>
          <p:nvSpPr>
            <p:cNvPr id="68" name="Rectangle 67"/>
            <p:cNvSpPr/>
            <p:nvPr/>
          </p:nvSpPr>
          <p:spPr>
            <a:xfrm>
              <a:off x="7816968" y="1945493"/>
              <a:ext cx="998573" cy="5242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</a:rPr>
                <a:t>Ryan Bair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Executive Director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Residential Living and Student Conduct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825042" y="2574726"/>
              <a:ext cx="989980" cy="5076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Julie Howe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Director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Housing and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Business Operations</a:t>
              </a:r>
            </a:p>
          </p:txBody>
        </p:sp>
      </p:grpSp>
      <p:sp>
        <p:nvSpPr>
          <p:cNvPr id="71" name="Rectangle 70"/>
          <p:cNvSpPr/>
          <p:nvPr/>
        </p:nvSpPr>
        <p:spPr>
          <a:xfrm>
            <a:off x="9168742" y="1340499"/>
            <a:ext cx="918767" cy="5135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Dining Services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Sue Boettcher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General Manager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286" y="1300094"/>
            <a:ext cx="1056821" cy="5383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Rick Smith, PhD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Executive Director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Smith Career Center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9675" y="1950802"/>
            <a:ext cx="1056820" cy="510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4821" y="2568763"/>
            <a:ext cx="1065139" cy="510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David Schwartz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Springer Center for Internships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7707" y="3341919"/>
            <a:ext cx="1009136" cy="510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6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6472" y="3924339"/>
            <a:ext cx="1066800" cy="510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52467" y="4403309"/>
            <a:ext cx="1065138" cy="5208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Dave </a:t>
            </a:r>
            <a:r>
              <a:rPr lang="en-US" sz="1000" b="1" dirty="0" err="1">
                <a:solidFill>
                  <a:prstClr val="black"/>
                </a:solidFill>
              </a:rPr>
              <a:t>Kokandy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Smith Career Center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5572" y="5077721"/>
            <a:ext cx="1098928" cy="4944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Sarah Peters </a:t>
            </a:r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Springer Center for     Internships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0622" y="1633818"/>
            <a:ext cx="1046151" cy="1118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Ken Harding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Employer Testing Services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9712" y="6261083"/>
            <a:ext cx="1009136" cy="523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28946" y="3179009"/>
            <a:ext cx="1078002" cy="5119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Kim Dunn </a:t>
            </a:r>
            <a:endParaRPr lang="en-US" sz="95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Associate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Smith Career Center 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3149975" y="2902866"/>
            <a:ext cx="1065962" cy="5150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Jeimy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Lopez Garcia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Activities</a:t>
            </a:r>
            <a:endParaRPr lang="en-US" sz="600" dirty="0">
              <a:solidFill>
                <a:prstClr val="black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890400" y="4218182"/>
            <a:ext cx="1073910" cy="4994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Chet Griffith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Campus Recreation and  Athletic Facilities</a:t>
            </a:r>
          </a:p>
        </p:txBody>
      </p:sp>
      <p:sp>
        <p:nvSpPr>
          <p:cNvPr id="79" name="Rectangle 78"/>
          <p:cNvSpPr/>
          <p:nvPr/>
        </p:nvSpPr>
        <p:spPr>
          <a:xfrm rot="10800000" flipV="1">
            <a:off x="10354320" y="1633818"/>
            <a:ext cx="1015747" cy="465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Deborah Montgomery-Coon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Counseling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719662" y="632605"/>
            <a:ext cx="954829" cy="5434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Jessica Higgs, </a:t>
            </a:r>
            <a:r>
              <a:rPr lang="en-US" sz="900" b="1" dirty="0">
                <a:solidFill>
                  <a:schemeClr val="tx1"/>
                </a:solidFill>
              </a:rPr>
              <a:t>MD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 Medical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Health Services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0813203" y="642038"/>
            <a:ext cx="1023576" cy="5464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Health Center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OSF Health Care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0354321" y="1601351"/>
            <a:ext cx="956126" cy="5199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0341368" y="2269502"/>
            <a:ext cx="975534" cy="4767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D’Arcy Conley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Professional Counselor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10355328" y="3532232"/>
            <a:ext cx="949744" cy="4527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Sarah Mura</a:t>
            </a:r>
            <a:endParaRPr lang="en-US" sz="9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Professional Counselor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0370769" y="4176277"/>
            <a:ext cx="954222" cy="4951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Renee Patton, </a:t>
            </a:r>
            <a:r>
              <a:rPr lang="en-US" sz="900" b="1" dirty="0">
                <a:solidFill>
                  <a:prstClr val="black"/>
                </a:solidFill>
              </a:rPr>
              <a:t>PhD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 Professional Counselor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0354321" y="2902866"/>
            <a:ext cx="942262" cy="47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Angela Geyer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Professional Counselor</a:t>
            </a:r>
          </a:p>
        </p:txBody>
      </p:sp>
      <p:cxnSp>
        <p:nvCxnSpPr>
          <p:cNvPr id="231" name="Straight Connector 230"/>
          <p:cNvCxnSpPr/>
          <p:nvPr/>
        </p:nvCxnSpPr>
        <p:spPr>
          <a:xfrm>
            <a:off x="10214643" y="1868063"/>
            <a:ext cx="11785" cy="387322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/>
          <p:cNvSpPr/>
          <p:nvPr/>
        </p:nvSpPr>
        <p:spPr>
          <a:xfrm>
            <a:off x="1890400" y="4928807"/>
            <a:ext cx="1058994" cy="506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i="1" dirty="0">
                <a:solidFill>
                  <a:prstClr val="black"/>
                </a:solidFill>
              </a:rPr>
              <a:t>Vacant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Event Services</a:t>
            </a:r>
          </a:p>
        </p:txBody>
      </p:sp>
      <p:cxnSp>
        <p:nvCxnSpPr>
          <p:cNvPr id="166" name="Straight Connector 165"/>
          <p:cNvCxnSpPr/>
          <p:nvPr/>
        </p:nvCxnSpPr>
        <p:spPr>
          <a:xfrm flipV="1">
            <a:off x="5524769" y="4620465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5510473" y="3007212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>
            <a:cxnSpLocks/>
          </p:cNvCxnSpPr>
          <p:nvPr/>
        </p:nvCxnSpPr>
        <p:spPr>
          <a:xfrm>
            <a:off x="4842435" y="1221537"/>
            <a:ext cx="33664" cy="51489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4356846" y="1314370"/>
            <a:ext cx="1035448" cy="511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Anne Hollis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Executive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Student Support Services</a:t>
            </a:r>
          </a:p>
          <a:p>
            <a:pPr algn="ctr"/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359049" y="4924142"/>
            <a:ext cx="1038126" cy="510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Kristina </a:t>
            </a:r>
            <a:r>
              <a:rPr lang="en-US" sz="1000" b="1" dirty="0" err="1">
                <a:solidFill>
                  <a:prstClr val="black"/>
                </a:solidFill>
              </a:rPr>
              <a:t>Montelongo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Student Access Services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60278" y="3053716"/>
            <a:ext cx="1056215" cy="520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Ethan </a:t>
            </a:r>
            <a:r>
              <a:rPr lang="en-US" sz="1000" b="1" dirty="0" err="1">
                <a:solidFill>
                  <a:prstClr val="black"/>
                </a:solidFill>
              </a:rPr>
              <a:t>Hedman</a:t>
            </a:r>
            <a:r>
              <a:rPr lang="en-US" sz="1000" b="1" dirty="0">
                <a:solidFill>
                  <a:prstClr val="black"/>
                </a:solidFill>
              </a:rPr>
              <a:t>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Academic Success Center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362477" y="1877189"/>
            <a:ext cx="1038127" cy="510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Molly </a:t>
            </a:r>
            <a:r>
              <a:rPr lang="en-US" sz="1000" b="1" dirty="0" err="1">
                <a:solidFill>
                  <a:schemeClr val="tx1"/>
                </a:solidFill>
              </a:rPr>
              <a:t>Drenckpohl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Associate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Student Support Services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353360" y="5531853"/>
            <a:ext cx="1047080" cy="4872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David </a:t>
            </a:r>
            <a:r>
              <a:rPr lang="en-US" sz="1000" b="1" dirty="0" err="1">
                <a:solidFill>
                  <a:schemeClr val="tx1"/>
                </a:solidFill>
              </a:rPr>
              <a:t>Trillizio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Orientation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10370769" y="5488924"/>
            <a:ext cx="999301" cy="4951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Psychiatrist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University of Illinois College of Medicine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 at Peoria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362642" y="6116097"/>
            <a:ext cx="1037798" cy="5087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Alyssa Braun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Assistant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International Student Support</a:t>
            </a:r>
          </a:p>
        </p:txBody>
      </p:sp>
      <p:cxnSp>
        <p:nvCxnSpPr>
          <p:cNvPr id="111" name="Straight Connector 110"/>
          <p:cNvCxnSpPr/>
          <p:nvPr/>
        </p:nvCxnSpPr>
        <p:spPr>
          <a:xfrm>
            <a:off x="10206976" y="1188441"/>
            <a:ext cx="0" cy="6609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10376382" y="4829769"/>
            <a:ext cx="954645" cy="4951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Amanda Rodrick</a:t>
            </a:r>
            <a:endParaRPr lang="en-US" sz="9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Professional Counselor</a:t>
            </a:r>
          </a:p>
          <a:p>
            <a:pPr lvl="0" algn="ctr"/>
            <a:endParaRPr lang="en-US" sz="600" dirty="0">
              <a:solidFill>
                <a:prstClr val="black"/>
              </a:solidFill>
            </a:endParaRPr>
          </a:p>
        </p:txBody>
      </p:sp>
      <p:cxnSp>
        <p:nvCxnSpPr>
          <p:cNvPr id="136" name="Straight Connector 135"/>
          <p:cNvCxnSpPr/>
          <p:nvPr/>
        </p:nvCxnSpPr>
        <p:spPr>
          <a:xfrm>
            <a:off x="1166224" y="1225768"/>
            <a:ext cx="8468432" cy="51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649712" y="5702856"/>
            <a:ext cx="1060936" cy="4944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 err="1">
                <a:solidFill>
                  <a:prstClr val="black"/>
                </a:solidFill>
              </a:rPr>
              <a:t>Cortlin</a:t>
            </a:r>
            <a:r>
              <a:rPr lang="en-US" sz="1000" b="1" dirty="0">
                <a:solidFill>
                  <a:prstClr val="black"/>
                </a:solidFill>
              </a:rPr>
              <a:t> Presley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Career Advisor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Smith Career Center</a:t>
            </a:r>
          </a:p>
        </p:txBody>
      </p:sp>
      <p:cxnSp>
        <p:nvCxnSpPr>
          <p:cNvPr id="118" name="Straight Connector 117"/>
          <p:cNvCxnSpPr/>
          <p:nvPr/>
        </p:nvCxnSpPr>
        <p:spPr>
          <a:xfrm>
            <a:off x="499428" y="2824136"/>
            <a:ext cx="5239" cy="25715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30"/>
          <p:cNvSpPr/>
          <p:nvPr/>
        </p:nvSpPr>
        <p:spPr>
          <a:xfrm>
            <a:off x="1862273" y="2919415"/>
            <a:ext cx="1046162" cy="5191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Cory Bosco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Student Engagement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V="1">
            <a:off x="10679932" y="886994"/>
            <a:ext cx="117139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3018047" y="1597266"/>
            <a:ext cx="0" cy="19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3023258" y="1789244"/>
            <a:ext cx="1348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4366356" y="4059269"/>
            <a:ext cx="1059648" cy="5782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Jennifer </a:t>
            </a:r>
            <a:r>
              <a:rPr lang="en-US" sz="1000" b="1" dirty="0" err="1">
                <a:solidFill>
                  <a:prstClr val="black"/>
                </a:solidFill>
              </a:rPr>
              <a:t>Keithley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Director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Moss Scholars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639833" y="3852665"/>
            <a:ext cx="1073595" cy="4455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Emma Hartzell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 Moss Scholars</a:t>
            </a:r>
          </a:p>
          <a:p>
            <a:pPr lvl="0" algn="ctr"/>
            <a:endParaRPr lang="en-US" sz="600" dirty="0">
              <a:solidFill>
                <a:prstClr val="black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368872" y="2451878"/>
            <a:ext cx="1031568" cy="531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Philip </a:t>
            </a:r>
            <a:r>
              <a:rPr lang="en-US" sz="1000" b="1" dirty="0" err="1">
                <a:solidFill>
                  <a:prstClr val="black"/>
                </a:solidFill>
              </a:rPr>
              <a:t>Durkee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Associate Director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Student Support Services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5528169" y="3005962"/>
            <a:ext cx="0" cy="5712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cxnSpLocks/>
          </p:cNvCxnSpPr>
          <p:nvPr/>
        </p:nvCxnSpPr>
        <p:spPr>
          <a:xfrm flipV="1">
            <a:off x="5418203" y="3284185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5528169" y="3573814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 136"/>
          <p:cNvSpPr/>
          <p:nvPr/>
        </p:nvSpPr>
        <p:spPr>
          <a:xfrm>
            <a:off x="8018004" y="1314370"/>
            <a:ext cx="964449" cy="5350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Taylor Soto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Assistant Director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International Student Engagement</a:t>
            </a:r>
          </a:p>
        </p:txBody>
      </p:sp>
      <p:cxnSp>
        <p:nvCxnSpPr>
          <p:cNvPr id="152" name="Straight Connector 151"/>
          <p:cNvCxnSpPr/>
          <p:nvPr/>
        </p:nvCxnSpPr>
        <p:spPr>
          <a:xfrm>
            <a:off x="10206976" y="1836337"/>
            <a:ext cx="1343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10254391" y="5736515"/>
            <a:ext cx="11637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492873" y="5395707"/>
            <a:ext cx="1348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492873" y="2824136"/>
            <a:ext cx="1348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5433152" y="4348404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cxnSpLocks/>
          </p:cNvCxnSpPr>
          <p:nvPr/>
        </p:nvCxnSpPr>
        <p:spPr>
          <a:xfrm flipV="1">
            <a:off x="5528169" y="4054046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5620390" y="4924142"/>
            <a:ext cx="1093038" cy="5107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Lindsay DuBois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  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Student Access Services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692883" y="1319011"/>
            <a:ext cx="928427" cy="5141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Greg Colwell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Executive Director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Off-Campus Properties</a:t>
            </a:r>
          </a:p>
          <a:p>
            <a:pPr algn="ctr"/>
            <a:endParaRPr lang="en-US" sz="600" dirty="0">
              <a:solidFill>
                <a:schemeClr val="tx1"/>
              </a:solidFill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flipV="1">
            <a:off x="2935529" y="1584821"/>
            <a:ext cx="10064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5621707" y="4370374"/>
            <a:ext cx="1091721" cy="4455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i="1" dirty="0">
                <a:solidFill>
                  <a:prstClr val="black"/>
                </a:solidFill>
              </a:rPr>
              <a:t>Vacant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Moss Scholars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3155204" y="2289193"/>
            <a:ext cx="1055867" cy="5235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Alanna Hill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Assistant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Fraternity and Sorority Life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3149975" y="3509750"/>
            <a:ext cx="1068626" cy="521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b="1" dirty="0">
                <a:solidFill>
                  <a:prstClr val="black"/>
                </a:solidFill>
              </a:rPr>
              <a:t>Michael </a:t>
            </a:r>
            <a:r>
              <a:rPr lang="en-US" sz="1000" b="1" dirty="0" err="1">
                <a:solidFill>
                  <a:prstClr val="black"/>
                </a:solidFill>
              </a:rPr>
              <a:t>Trubshaw</a:t>
            </a:r>
            <a:endParaRPr lang="en-US" sz="1000" b="1" dirty="0">
              <a:solidFill>
                <a:prstClr val="black"/>
              </a:solidFill>
            </a:endParaRP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Assistant Director</a:t>
            </a:r>
          </a:p>
          <a:p>
            <a:pPr lvl="0" algn="ctr"/>
            <a:r>
              <a:rPr lang="en-US" sz="600" dirty="0">
                <a:solidFill>
                  <a:prstClr val="black"/>
                </a:solidFill>
              </a:rPr>
              <a:t>Student Engagement</a:t>
            </a:r>
          </a:p>
        </p:txBody>
      </p:sp>
      <p:cxnSp>
        <p:nvCxnSpPr>
          <p:cNvPr id="133" name="Straight Connector 132"/>
          <p:cNvCxnSpPr>
            <a:cxnSpLocks/>
          </p:cNvCxnSpPr>
          <p:nvPr/>
        </p:nvCxnSpPr>
        <p:spPr>
          <a:xfrm>
            <a:off x="3017160" y="2581905"/>
            <a:ext cx="0" cy="11141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3920539" y="8124951"/>
            <a:ext cx="2351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D803B1D-11EC-4D12-CCE8-4F445197AC68}"/>
              </a:ext>
            </a:extLst>
          </p:cNvPr>
          <p:cNvCxnSpPr/>
          <p:nvPr/>
        </p:nvCxnSpPr>
        <p:spPr>
          <a:xfrm>
            <a:off x="5531498" y="4049254"/>
            <a:ext cx="0" cy="5712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2D4DD8-FF6C-91C0-A816-8AE10DDACF59}"/>
              </a:ext>
            </a:extLst>
          </p:cNvPr>
          <p:cNvCxnSpPr>
            <a:cxnSpLocks/>
          </p:cNvCxnSpPr>
          <p:nvPr/>
        </p:nvCxnSpPr>
        <p:spPr>
          <a:xfrm>
            <a:off x="5392294" y="5200565"/>
            <a:ext cx="242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B368D6E-D962-C420-BF0D-FC8FF5553CED}"/>
              </a:ext>
            </a:extLst>
          </p:cNvPr>
          <p:cNvCxnSpPr>
            <a:cxnSpLocks/>
          </p:cNvCxnSpPr>
          <p:nvPr/>
        </p:nvCxnSpPr>
        <p:spPr>
          <a:xfrm>
            <a:off x="7876745" y="2198712"/>
            <a:ext cx="242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B45AE34-E103-1C7B-3CE8-852845F54A6D}"/>
              </a:ext>
            </a:extLst>
          </p:cNvPr>
          <p:cNvSpPr/>
          <p:nvPr/>
        </p:nvSpPr>
        <p:spPr>
          <a:xfrm>
            <a:off x="8031889" y="1937767"/>
            <a:ext cx="962845" cy="5107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2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Sarah Robinson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Associate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Residential Living and Student Conduct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/>
            <a:endParaRPr lang="en-US" sz="600" dirty="0">
              <a:solidFill>
                <a:prstClr val="black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416B10-B651-003A-0B7C-F01E026BEE73}"/>
              </a:ext>
            </a:extLst>
          </p:cNvPr>
          <p:cNvSpPr/>
          <p:nvPr/>
        </p:nvSpPr>
        <p:spPr>
          <a:xfrm>
            <a:off x="9175272" y="1949218"/>
            <a:ext cx="910471" cy="5135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Aramark Food Services</a:t>
            </a:r>
          </a:p>
        </p:txBody>
      </p:sp>
    </p:spTree>
    <p:extLst>
      <p:ext uri="{BB962C8B-B14F-4D97-AF65-F5344CB8AC3E}">
        <p14:creationId xmlns:p14="http://schemas.microsoft.com/office/powerpoint/2010/main" val="171331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5210</TotalTime>
  <Words>320</Words>
  <Application>Microsoft Office PowerPoint</Application>
  <PresentationFormat>Widescreen</PresentationFormat>
  <Paragraphs>142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Thomas, Nathan</dc:creator>
  <cp:lastModifiedBy>Tina Welsh</cp:lastModifiedBy>
  <cp:revision>695</cp:revision>
  <cp:lastPrinted>2025-06-25T14:05:21Z</cp:lastPrinted>
  <dcterms:created xsi:type="dcterms:W3CDTF">2016-07-26T15:10:52Z</dcterms:created>
  <dcterms:modified xsi:type="dcterms:W3CDTF">2025-06-30T21:55:21Z</dcterms:modified>
</cp:coreProperties>
</file>